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6.xml" ContentType="application/vnd.openxmlformats-officedocument.presentationml.notesSlide+xml"/>
  <Override PartName="/ppt/tags/tag23.xml" ContentType="application/vnd.openxmlformats-officedocument.presentationml.tags+xml"/>
  <Override PartName="/ppt/notesSlides/notesSlide7.xml" ContentType="application/vnd.openxmlformats-officedocument.presentationml.notesSlide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96" r:id="rId3"/>
    <p:sldId id="298" r:id="rId4"/>
    <p:sldId id="297" r:id="rId5"/>
    <p:sldId id="294" r:id="rId6"/>
    <p:sldId id="277" r:id="rId7"/>
    <p:sldId id="301" r:id="rId8"/>
    <p:sldId id="278" r:id="rId9"/>
    <p:sldId id="276" r:id="rId10"/>
    <p:sldId id="281" r:id="rId11"/>
    <p:sldId id="282" r:id="rId12"/>
    <p:sldId id="280" r:id="rId13"/>
    <p:sldId id="286" r:id="rId14"/>
    <p:sldId id="285" r:id="rId15"/>
    <p:sldId id="284" r:id="rId16"/>
    <p:sldId id="279" r:id="rId17"/>
    <p:sldId id="283" r:id="rId18"/>
    <p:sldId id="289" r:id="rId19"/>
    <p:sldId id="299" r:id="rId20"/>
    <p:sldId id="300" r:id="rId21"/>
    <p:sldId id="291" r:id="rId22"/>
    <p:sldId id="292" r:id="rId23"/>
    <p:sldId id="293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1F2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98" autoAdjust="0"/>
    <p:restoredTop sz="96445" autoAdjust="0"/>
  </p:normalViewPr>
  <p:slideViewPr>
    <p:cSldViewPr snapToGrid="0">
      <p:cViewPr varScale="1">
        <p:scale>
          <a:sx n="105" d="100"/>
          <a:sy n="105" d="100"/>
        </p:scale>
        <p:origin x="936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3774" y="3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D610C1-77F4-499F-BF91-5B6DDBA33A9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EC06FC-F37D-4C63-AB5E-3FB19E8D38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6217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Music as Sammy enters and welcomes guests.  House keeping – colors on name plate, restrooms, Twitter,</a:t>
            </a:r>
            <a:r>
              <a:rPr lang="en-US" baseline="0" dirty="0" smtClean="0"/>
              <a:t> headshot reminder</a:t>
            </a:r>
            <a:endParaRPr lang="en-US" dirty="0" smtClean="0"/>
          </a:p>
          <a:p>
            <a:r>
              <a:rPr lang="en-US" dirty="0" smtClean="0"/>
              <a:t>Introduce Jessica as our Executive Sponsor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805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19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Jessica – Mission &amp; Vision of Rise</a:t>
            </a:r>
          </a:p>
          <a:p>
            <a:r>
              <a:rPr lang="en-US" dirty="0" smtClean="0"/>
              <a:t>Introduce Rise Leadership Team</a:t>
            </a:r>
          </a:p>
          <a:p>
            <a:r>
              <a:rPr lang="en-US" dirty="0" smtClean="0"/>
              <a:t>Team goes up front as introduced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5053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84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Jessica – Mission &amp; Vision of Rise</a:t>
            </a:r>
          </a:p>
          <a:p>
            <a:r>
              <a:rPr lang="en-US" dirty="0" smtClean="0"/>
              <a:t>Introduce Rise Leadership Team</a:t>
            </a:r>
          </a:p>
          <a:p>
            <a:r>
              <a:rPr lang="en-US" dirty="0" smtClean="0"/>
              <a:t>Team goes up front as introduced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Natalie</a:t>
            </a:r>
            <a:r>
              <a:rPr lang="en-US" baseline="0" dirty="0" smtClean="0"/>
              <a:t> &amp; Andrea to introduce</a:t>
            </a:r>
          </a:p>
          <a:p>
            <a:r>
              <a:rPr lang="en-US" baseline="0" dirty="0" smtClean="0"/>
              <a:t>Music playing during activity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53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Becky to introduce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EC06FC-F37D-4C63-AB5E-3FB19E8D38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78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1669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154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1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1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516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657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056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26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45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89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2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26A39-D05B-468A-BE40-1993CAF5DAC4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AEE8A-E4FF-43D0-9266-DC19FC8C9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29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4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26.jpeg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7.png"/><Relationship Id="rId7" Type="http://schemas.microsoft.com/office/2007/relationships/hdphoto" Target="../media/hdphoto2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29.png"/><Relationship Id="rId5" Type="http://schemas.microsoft.com/office/2007/relationships/hdphoto" Target="../media/hdphoto1.wdp"/><Relationship Id="rId4" Type="http://schemas.openxmlformats.org/officeDocument/2006/relationships/image" Target="../media/image28.pn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77" y="1205345"/>
            <a:ext cx="12194577" cy="435587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4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Natalie Cameron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653" y="2009955"/>
            <a:ext cx="6226909" cy="289090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sz="4400" b="1" dirty="0" smtClean="0"/>
              <a:t>Sr. Financial Analyst </a:t>
            </a:r>
          </a:p>
          <a:p>
            <a:pPr marL="0" indent="0">
              <a:buNone/>
            </a:pPr>
            <a:r>
              <a:rPr lang="en-US" sz="4400" b="1" dirty="0" smtClean="0"/>
              <a:t>Grafton, ND</a:t>
            </a:r>
          </a:p>
          <a:p>
            <a:pPr marL="0" indent="0">
              <a:buNone/>
            </a:pPr>
            <a:endParaRPr lang="en-US" sz="4400" dirty="0" smtClean="0"/>
          </a:p>
          <a:p>
            <a:pPr marL="0" indent="0">
              <a:buNone/>
            </a:pPr>
            <a:r>
              <a:rPr lang="en-US" sz="4400" dirty="0" smtClean="0"/>
              <a:t>Fun Fact: </a:t>
            </a:r>
            <a:r>
              <a:rPr lang="en-US" sz="4400" i="1" dirty="0" smtClean="0"/>
              <a:t>I </a:t>
            </a:r>
            <a:r>
              <a:rPr lang="en-US" sz="4400" i="1" dirty="0"/>
              <a:t>am a Certified Public Accountant, but I decided to pursue a career more centered in financial analysis than public accounting.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016" y="1690688"/>
            <a:ext cx="4075765" cy="435133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71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Brendon Foss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35404" y="2150687"/>
            <a:ext cx="7050505" cy="1981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AVP Loan Officer </a:t>
            </a:r>
          </a:p>
          <a:p>
            <a:pPr marL="0" indent="0">
              <a:buNone/>
            </a:pPr>
            <a:r>
              <a:rPr lang="en-US" b="1" dirty="0" smtClean="0"/>
              <a:t>Morris/Alexandria, MN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/>
              <a:t>M</a:t>
            </a:r>
            <a:r>
              <a:rPr lang="en-US" i="1" dirty="0" smtClean="0"/>
              <a:t>y </a:t>
            </a:r>
            <a:r>
              <a:rPr lang="en-US" i="1" dirty="0"/>
              <a:t>wife and I are expecting our first child in March 2020! Hello sleepless nights….</a:t>
            </a:r>
            <a:r>
              <a:rPr lang="en-US" i="1" dirty="0" smtClean="0"/>
              <a:t> 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541" y="1586615"/>
            <a:ext cx="3424626" cy="46291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9402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Becky </a:t>
            </a:r>
            <a:r>
              <a:rPr lang="en-US" sz="6000" dirty="0" err="1" smtClean="0"/>
              <a:t>Huhnerkoch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18981" y="2363638"/>
            <a:ext cx="6392173" cy="25037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AVP Credit Officer</a:t>
            </a:r>
          </a:p>
          <a:p>
            <a:pPr marL="0" indent="0">
              <a:buNone/>
            </a:pPr>
            <a:r>
              <a:rPr lang="en-US" b="1" dirty="0" smtClean="0"/>
              <a:t>Redwood Falls, M</a:t>
            </a:r>
            <a:r>
              <a:rPr lang="en-US" dirty="0" smtClean="0"/>
              <a:t>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I love science fiction books.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49" y="1485158"/>
            <a:ext cx="3474720" cy="486460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4233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Brad Lindblad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93241" y="2412865"/>
            <a:ext cx="5818165" cy="19067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Data Scientist </a:t>
            </a:r>
          </a:p>
          <a:p>
            <a:pPr marL="0" indent="0">
              <a:buNone/>
            </a:pPr>
            <a:r>
              <a:rPr lang="en-US" b="1" dirty="0" smtClean="0"/>
              <a:t>Fargo, ND</a:t>
            </a: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I run a beet farm/bed and breakfast.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02" y="1866035"/>
            <a:ext cx="2902104" cy="38694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221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Andrea Olson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7994" y="2228338"/>
            <a:ext cx="5558589" cy="18929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Learning and Development Specialist </a:t>
            </a:r>
          </a:p>
          <a:p>
            <a:pPr marL="0" indent="0">
              <a:buNone/>
            </a:pPr>
            <a:r>
              <a:rPr lang="en-US" b="1" dirty="0" smtClean="0"/>
              <a:t>Fargo, ND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Favorite Quote: </a:t>
            </a:r>
            <a:r>
              <a:rPr lang="en-US" i="1" dirty="0" smtClean="0"/>
              <a:t>I never lose, I either win or learn. </a:t>
            </a:r>
            <a:r>
              <a:rPr lang="en-US" i="1" dirty="0" smtClean="0"/>
              <a:t>- </a:t>
            </a:r>
            <a:r>
              <a:rPr lang="en-US" dirty="0" smtClean="0"/>
              <a:t>Nelson </a:t>
            </a:r>
            <a:r>
              <a:rPr lang="en-US" dirty="0" smtClean="0"/>
              <a:t>Mandela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453" y="1932316"/>
            <a:ext cx="4808652" cy="360648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0737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Jade Pinter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1081" y="2122907"/>
            <a:ext cx="5943381" cy="21122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Customer Service Representative </a:t>
            </a:r>
          </a:p>
          <a:p>
            <a:pPr marL="0" indent="0">
              <a:buNone/>
            </a:pPr>
            <a:r>
              <a:rPr lang="en-US" b="1" dirty="0" smtClean="0"/>
              <a:t>Medford, WI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I like my cows so much that I brought them on my vacation.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688" y="1690688"/>
            <a:ext cx="3551413" cy="497231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425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Brady Rose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34867" y="1977467"/>
            <a:ext cx="6673370" cy="24150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AVP Loan Officer </a:t>
            </a:r>
          </a:p>
          <a:p>
            <a:pPr marL="0" indent="0">
              <a:buNone/>
            </a:pPr>
            <a:r>
              <a:rPr lang="en-US" b="1" dirty="0" smtClean="0"/>
              <a:t>Graceville, MN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Favorite Quote: Don’t wait for opportunity, create it! </a:t>
            </a:r>
            <a:r>
              <a:rPr lang="en-US" i="1" dirty="0" smtClean="0"/>
              <a:t>- </a:t>
            </a:r>
            <a:r>
              <a:rPr lang="en-US" dirty="0" err="1" smtClean="0"/>
              <a:t>Debasish</a:t>
            </a:r>
            <a:r>
              <a:rPr lang="en-US" dirty="0" smtClean="0"/>
              <a:t> </a:t>
            </a:r>
            <a:r>
              <a:rPr lang="en-US" dirty="0" err="1"/>
              <a:t>Mridha</a:t>
            </a:r>
            <a:endParaRPr lang="en-US" i="1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946" y="1521454"/>
            <a:ext cx="3683629" cy="460525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679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Adam Ulbricht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9463" y="1945940"/>
            <a:ext cx="6224337" cy="266616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Marketing Communications Consultant </a:t>
            </a:r>
          </a:p>
          <a:p>
            <a:pPr marL="0" indent="0">
              <a:buNone/>
            </a:pPr>
            <a:r>
              <a:rPr lang="en-US" b="1" dirty="0" smtClean="0"/>
              <a:t>Willmar, MN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I once sang the song “Baby Got Back” by Sir Mix-A-Lot on live Polish radio.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09" y="1573242"/>
            <a:ext cx="3393374" cy="47507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9236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Mark Vetter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8641" y="2037967"/>
            <a:ext cx="4876799" cy="265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Market Vice President </a:t>
            </a:r>
          </a:p>
          <a:p>
            <a:pPr marL="0" indent="0">
              <a:buNone/>
            </a:pPr>
            <a:r>
              <a:rPr lang="en-US" b="1" dirty="0" err="1" smtClean="0"/>
              <a:t>LaMoure</a:t>
            </a:r>
            <a:r>
              <a:rPr lang="en-US" b="1" dirty="0" smtClean="0"/>
              <a:t>, 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Fun Fact: </a:t>
            </a:r>
            <a:r>
              <a:rPr lang="en-US" i="1" dirty="0" smtClean="0"/>
              <a:t> In my spare time I like to hunt, fish and </a:t>
            </a:r>
            <a:r>
              <a:rPr lang="en-US" i="1" dirty="0" smtClean="0"/>
              <a:t>garden.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535" y="1690688"/>
            <a:ext cx="3581400" cy="4476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980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Anna Lemm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8641" y="2037966"/>
            <a:ext cx="5308499" cy="2829389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000" b="1" dirty="0" smtClean="0"/>
              <a:t>Marketing Communications and Education Intern</a:t>
            </a:r>
          </a:p>
          <a:p>
            <a:pPr marL="0" indent="0">
              <a:buNone/>
            </a:pPr>
            <a:r>
              <a:rPr lang="en-US" b="1" dirty="0" smtClean="0"/>
              <a:t>Fargo, ND</a:t>
            </a:r>
          </a:p>
          <a:p>
            <a:pPr marL="0" indent="0">
              <a:buNone/>
            </a:pPr>
            <a:endParaRPr lang="en-US" i="1" dirty="0" smtClean="0"/>
          </a:p>
          <a:p>
            <a:pPr marL="0" indent="0">
              <a:buNone/>
            </a:pPr>
            <a:r>
              <a:rPr lang="en-US" i="1" dirty="0" smtClean="0"/>
              <a:t>Fun Fact: Anna was recently crowned NDSU Homecoming </a:t>
            </a:r>
            <a:r>
              <a:rPr lang="en-US" i="1" dirty="0" smtClean="0"/>
              <a:t>Queen.</a:t>
            </a:r>
            <a:endParaRPr lang="en-US" i="1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9" r="18356"/>
          <a:stretch/>
        </p:blipFill>
        <p:spPr>
          <a:xfrm>
            <a:off x="1035171" y="1690688"/>
            <a:ext cx="3674852" cy="464475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42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282126"/>
            <a:ext cx="12147259" cy="540560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Who’s Here?</a:t>
            </a:r>
            <a:endParaRPr lang="en-US" sz="4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1626" y="5687735"/>
            <a:ext cx="3201116" cy="13627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r="755" b="1946"/>
          <a:stretch/>
        </p:blipFill>
        <p:spPr>
          <a:xfrm>
            <a:off x="1737919" y="1089168"/>
            <a:ext cx="8546984" cy="4892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08265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Kendra Neu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4136" y="2020714"/>
            <a:ext cx="4876799" cy="26598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Marketing and Education Intern</a:t>
            </a:r>
          </a:p>
          <a:p>
            <a:pPr marL="0" indent="0">
              <a:buNone/>
            </a:pPr>
            <a:r>
              <a:rPr lang="en-US" b="1" dirty="0" smtClean="0"/>
              <a:t>Fargo, ND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i="1" dirty="0" smtClean="0"/>
              <a:t>Fun Fact: Kendra has traveled to South Africa.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727" t="1279" r="3530"/>
          <a:stretch/>
        </p:blipFill>
        <p:spPr>
          <a:xfrm>
            <a:off x="1078301" y="1690688"/>
            <a:ext cx="4028537" cy="400265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7363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85377"/>
            <a:ext cx="12206177" cy="196003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endParaRPr lang="en-US" sz="13800" dirty="0" smtClean="0">
              <a:latin typeface="+mj-lt"/>
            </a:endParaRPr>
          </a:p>
          <a:p>
            <a:pPr marL="0" indent="0" algn="ctr">
              <a:buNone/>
            </a:pPr>
            <a:r>
              <a:rPr lang="en-US" sz="29500" dirty="0" smtClean="0">
                <a:latin typeface="+mj-lt"/>
              </a:rPr>
              <a:t>People BINGO </a:t>
            </a:r>
            <a:endParaRPr lang="en-US" sz="29500" dirty="0">
              <a:latin typeface="+mj-lt"/>
            </a:endParaRPr>
          </a:p>
          <a:p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145" y="5214206"/>
            <a:ext cx="4313430" cy="18362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58916" y="2590590"/>
            <a:ext cx="491649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Be the first to get a </a:t>
            </a:r>
            <a:r>
              <a:rPr lang="en-US" sz="4400" b="1" dirty="0" smtClean="0"/>
              <a:t>BLACKOUT</a:t>
            </a:r>
            <a:r>
              <a:rPr lang="en-US" sz="4400" dirty="0" smtClean="0"/>
              <a:t> &amp; </a:t>
            </a:r>
            <a:r>
              <a:rPr lang="en-US" sz="4400" b="1" dirty="0" smtClean="0"/>
              <a:t>Ding the Bell </a:t>
            </a:r>
            <a:r>
              <a:rPr lang="en-US" sz="4400" dirty="0" smtClean="0"/>
              <a:t>to win!</a:t>
            </a:r>
            <a:endParaRPr lang="en-US" sz="4400" dirty="0"/>
          </a:p>
        </p:txBody>
      </p:sp>
      <p:grpSp>
        <p:nvGrpSpPr>
          <p:cNvPr id="9" name="Group 8"/>
          <p:cNvGrpSpPr/>
          <p:nvPr/>
        </p:nvGrpSpPr>
        <p:grpSpPr>
          <a:xfrm rot="20637763">
            <a:off x="1745986" y="2612019"/>
            <a:ext cx="2859138" cy="3690088"/>
            <a:chOff x="2413147" y="2448102"/>
            <a:chExt cx="2857500" cy="386715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3147" y="2448102"/>
              <a:ext cx="2857500" cy="386715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5086616" y="2513537"/>
              <a:ext cx="153109" cy="170121"/>
            </a:xfrm>
            <a:prstGeom prst="rect">
              <a:avLst/>
            </a:prstGeom>
            <a:solidFill>
              <a:srgbClr val="231F20"/>
            </a:solidFill>
            <a:ln>
              <a:solidFill>
                <a:srgbClr val="231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4376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5364" y="2666893"/>
            <a:ext cx="3782291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 Missy Ohe</a:t>
            </a:r>
            <a:endParaRPr lang="en-US" sz="60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1" y="803564"/>
            <a:ext cx="7088978" cy="50522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3790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51121"/>
            <a:ext cx="12150887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 smtClean="0"/>
              <a:t> What Bus are You Riding?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6195" y="1958031"/>
            <a:ext cx="6602135" cy="667189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/>
              <a:t>The color on the back of your name plate represents what bus you will ride! 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552" y="5393606"/>
            <a:ext cx="3892023" cy="1656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7833" y1="62222" x2="37833" y2="62222"/>
                        <a14:foregroundMark x1="64750" y1="62381" x2="64750" y2="623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81" y="3081253"/>
            <a:ext cx="3876970" cy="20354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8583" y1="65714" x2="38583" y2="65714"/>
                        <a14:foregroundMark x1="65667" y1="63810" x2="65667" y2="63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671" y="3040995"/>
            <a:ext cx="3888725" cy="2041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8417" y1="62698" x2="38417" y2="62698"/>
                        <a14:foregroundMark x1="64583" y1="62540" x2="64583" y2="62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082" y="3006908"/>
            <a:ext cx="4018578" cy="21097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338322" y="5532437"/>
            <a:ext cx="53698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b="1" smtClean="0"/>
              <a:t> </a:t>
            </a:r>
            <a:r>
              <a:rPr lang="en-US" sz="3600" b="1" smtClean="0"/>
              <a:t>Buses </a:t>
            </a:r>
            <a:r>
              <a:rPr lang="en-US" sz="3600" b="1" dirty="0" smtClean="0"/>
              <a:t>Will Load @ 12:45</a:t>
            </a:r>
            <a:endParaRPr lang="en-US" sz="36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795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01335"/>
            <a:ext cx="12192000" cy="562901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Who’s Here?</a:t>
            </a:r>
            <a:endParaRPr lang="en-US" sz="48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8813" y="5620624"/>
            <a:ext cx="3358761" cy="1429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659" t="520" r="276" b="1620"/>
          <a:stretch/>
        </p:blipFill>
        <p:spPr>
          <a:xfrm>
            <a:off x="1602365" y="1090569"/>
            <a:ext cx="8590259" cy="49035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46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791" y="316916"/>
            <a:ext cx="4788419" cy="933097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/>
              <a:t>What is Rise?</a:t>
            </a:r>
            <a:endParaRPr lang="en-US" sz="6600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3150" y="1422541"/>
            <a:ext cx="4908431" cy="32722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2165">
            <a:off x="713586" y="2303255"/>
            <a:ext cx="4701264" cy="352594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681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770" y="626866"/>
            <a:ext cx="10515600" cy="199556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800" dirty="0" smtClean="0"/>
              <a:t>Engage with us on Twitter!</a:t>
            </a:r>
          </a:p>
          <a:p>
            <a:pPr marL="0" indent="0" algn="ctr">
              <a:buNone/>
            </a:pPr>
            <a:r>
              <a:rPr lang="en-US" sz="4800" dirty="0" smtClean="0"/>
              <a:t>#AgCRise</a:t>
            </a:r>
          </a:p>
          <a:p>
            <a:pPr marL="0" indent="0" algn="ctr">
              <a:buNone/>
            </a:pPr>
            <a:endParaRPr lang="en-US" sz="4800" dirty="0" smtClean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2900" t="6136" r="6410" b="2263"/>
          <a:stretch/>
        </p:blipFill>
        <p:spPr>
          <a:xfrm rot="20764872">
            <a:off x="958163" y="2061358"/>
            <a:ext cx="3598715" cy="42339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13272" y="3104617"/>
            <a:ext cx="67100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There will be a prize given for the Tweet that generates the most</a:t>
            </a:r>
            <a:r>
              <a:rPr lang="en-US" sz="2400" dirty="0"/>
              <a:t> </a:t>
            </a:r>
            <a:r>
              <a:rPr lang="en-US" sz="2400" b="1" dirty="0" smtClean="0"/>
              <a:t>Likes</a:t>
            </a:r>
            <a:r>
              <a:rPr lang="en-US" sz="2400" dirty="0" smtClean="0"/>
              <a:t>, </a:t>
            </a:r>
            <a:r>
              <a:rPr lang="en-US" sz="2400" b="1" dirty="0" smtClean="0"/>
              <a:t>Comments</a:t>
            </a:r>
            <a:r>
              <a:rPr lang="en-US" sz="2400" dirty="0" smtClean="0"/>
              <a:t>, and </a:t>
            </a:r>
            <a:r>
              <a:rPr lang="en-US" sz="2400" b="1" dirty="0" smtClean="0"/>
              <a:t>Retweets</a:t>
            </a:r>
            <a:endParaRPr lang="en-US" sz="2400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879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/>
              <a:t> Jessica </a:t>
            </a:r>
            <a:r>
              <a:rPr lang="en-US" sz="6600" dirty="0" err="1" smtClean="0"/>
              <a:t>Fyre</a:t>
            </a:r>
            <a:r>
              <a:rPr lang="en-US" sz="6600" dirty="0" smtClean="0"/>
              <a:t> </a:t>
            </a:r>
            <a:endParaRPr lang="en-US" sz="6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20906" y="2125827"/>
            <a:ext cx="6452558" cy="23063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Rise Executive Sponsor</a:t>
            </a:r>
          </a:p>
          <a:p>
            <a:pPr marL="0" indent="0">
              <a:buNone/>
            </a:pPr>
            <a:r>
              <a:rPr lang="en-US" b="1" dirty="0" smtClean="0"/>
              <a:t>SVP General Counsel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Favorite Quote: </a:t>
            </a:r>
            <a:r>
              <a:rPr lang="en-US" dirty="0"/>
              <a:t> </a:t>
            </a:r>
            <a:r>
              <a:rPr lang="en-US" i="1" dirty="0"/>
              <a:t>Today is the oldest you’ve ever been, and the youngest you’ll ever be again.</a:t>
            </a:r>
            <a:r>
              <a:rPr lang="en-US" dirty="0"/>
              <a:t> </a:t>
            </a:r>
            <a:r>
              <a:rPr lang="en-US" dirty="0" smtClean="0"/>
              <a:t>- Eleanor </a:t>
            </a:r>
            <a:r>
              <a:rPr lang="en-US" dirty="0"/>
              <a:t>Roosevelt</a:t>
            </a:r>
            <a:r>
              <a:rPr lang="en-US" dirty="0" smtClean="0"/>
              <a:t> 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610" y="1774246"/>
            <a:ext cx="3804027" cy="464331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539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06" y="145966"/>
            <a:ext cx="10849588" cy="671203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520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718" y="360872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smtClean="0"/>
              <a:t> Robin Smith-Masog 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8611" y="2277980"/>
            <a:ext cx="5454316" cy="273415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smtClean="0"/>
              <a:t>Rise Team Advisor </a:t>
            </a:r>
          </a:p>
          <a:p>
            <a:pPr marL="0" indent="0">
              <a:buNone/>
            </a:pPr>
            <a:r>
              <a:rPr lang="en-US" b="1" dirty="0" smtClean="0"/>
              <a:t>VP Organizational Development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 smtClean="0"/>
              <a:t>Favorite Quote: </a:t>
            </a:r>
            <a:r>
              <a:rPr lang="en-US" i="1" dirty="0" smtClean="0"/>
              <a:t>When </a:t>
            </a:r>
            <a:r>
              <a:rPr lang="en-US" i="1" dirty="0"/>
              <a:t>you learn, teach. When you get, give.</a:t>
            </a:r>
            <a:r>
              <a:rPr lang="en-US" dirty="0"/>
              <a:t> - Maya Angelou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933" y="1885950"/>
            <a:ext cx="5032048" cy="463157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4349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 smtClean="0"/>
              <a:t> Sammy Baxter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3486" y="2095855"/>
            <a:ext cx="6556076" cy="277150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 smtClean="0"/>
              <a:t>Insurance Specialist </a:t>
            </a:r>
          </a:p>
          <a:p>
            <a:pPr marL="0" indent="0">
              <a:buNone/>
            </a:pPr>
            <a:r>
              <a:rPr lang="en-US" b="1" dirty="0" smtClean="0"/>
              <a:t>Graceville, MN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Favorite Quote: </a:t>
            </a:r>
            <a:r>
              <a:rPr lang="en-US" i="1" dirty="0" smtClean="0"/>
              <a:t>It </a:t>
            </a:r>
            <a:r>
              <a:rPr lang="en-US" i="1" dirty="0"/>
              <a:t>is our choices that show what we truly are, far more than our </a:t>
            </a:r>
            <a:r>
              <a:rPr lang="en-US" i="1" dirty="0" smtClean="0"/>
              <a:t>abilities.  </a:t>
            </a:r>
            <a:r>
              <a:rPr lang="en-US" i="1" dirty="0" smtClean="0"/>
              <a:t>- </a:t>
            </a:r>
            <a:r>
              <a:rPr lang="en-US" dirty="0" smtClean="0"/>
              <a:t>J</a:t>
            </a:r>
            <a:r>
              <a:rPr lang="en-US" dirty="0"/>
              <a:t>. K Rowling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6" y="4867356"/>
            <a:ext cx="5128179" cy="21831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986" y="1775367"/>
            <a:ext cx="3668056" cy="45854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094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RIS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ISE" id="{7E42DE17-7F77-4F27-A156-72032C41384C}" vid="{65DA5456-06DD-42D7-85F9-9AB39B53A2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RISE</Template>
  <TotalTime>1282</TotalTime>
  <Words>517</Words>
  <Application>Microsoft Office PowerPoint</Application>
  <PresentationFormat>Widescreen</PresentationFormat>
  <Paragraphs>106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RISE</vt:lpstr>
      <vt:lpstr>PowerPoint Presentation</vt:lpstr>
      <vt:lpstr> </vt:lpstr>
      <vt:lpstr> </vt:lpstr>
      <vt:lpstr>What is Rise?</vt:lpstr>
      <vt:lpstr> </vt:lpstr>
      <vt:lpstr> Jessica Fyre </vt:lpstr>
      <vt:lpstr>PowerPoint Presentation</vt:lpstr>
      <vt:lpstr> Robin Smith-Masog </vt:lpstr>
      <vt:lpstr> Sammy Baxter</vt:lpstr>
      <vt:lpstr> Natalie Cameron</vt:lpstr>
      <vt:lpstr> Brendon Foss </vt:lpstr>
      <vt:lpstr> Becky Huhnerkoch</vt:lpstr>
      <vt:lpstr> Brad Lindblad</vt:lpstr>
      <vt:lpstr> Andrea Olson </vt:lpstr>
      <vt:lpstr> Jade Pinter</vt:lpstr>
      <vt:lpstr> Brady Rose</vt:lpstr>
      <vt:lpstr> Adam Ulbricht</vt:lpstr>
      <vt:lpstr> Mark Vetter</vt:lpstr>
      <vt:lpstr> Anna Lemm</vt:lpstr>
      <vt:lpstr> Kendra Neu</vt:lpstr>
      <vt:lpstr> </vt:lpstr>
      <vt:lpstr> Missy Ohe</vt:lpstr>
      <vt:lpstr> What Bus are You Riding?</vt:lpstr>
    </vt:vector>
  </TitlesOfParts>
  <Company>FPI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Lemm, Anna</dc:creator>
  <cp:lastModifiedBy>Baxter, Samantha</cp:lastModifiedBy>
  <cp:revision>161</cp:revision>
  <dcterms:created xsi:type="dcterms:W3CDTF">2019-09-27T18:45:33Z</dcterms:created>
  <dcterms:modified xsi:type="dcterms:W3CDTF">2019-10-11T17:20:35Z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30E0479A-8953-4F5D-B415-74989F366692</vt:lpwstr>
  </property>
  <property fmtid="{D5CDD505-2E9C-101B-9397-08002B2CF9AE}" pid="3" name="ArticulatePath">
    <vt:lpwstr>RISE DAY 1 Presentaion</vt:lpwstr>
  </property>
</Properties>
</file>